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6" r:id="rId1"/>
  </p:sldMasterIdLst>
  <p:notesMasterIdLst>
    <p:notesMasterId r:id="rId3"/>
  </p:notesMasterIdLst>
  <p:sldIdLst>
    <p:sldId id="256" r:id="rId2"/>
  </p:sldIdLst>
  <p:sldSz cx="32399288" cy="43200638"/>
  <p:notesSz cx="6858000" cy="9144000"/>
  <p:embeddedFontLst>
    <p:embeddedFont>
      <p:font typeface="Montserrat SemiBold" panose="020B0604020202020204" charset="0"/>
      <p:bold r:id="rId4"/>
      <p:boldItalic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 Medium" panose="020B0604020202020204" charset="0"/>
      <p:regular r:id="rId12"/>
      <p: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092"/>
    <a:srgbClr val="2A0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401" autoAdjust="0"/>
  </p:normalViewPr>
  <p:slideViewPr>
    <p:cSldViewPr snapToGrid="0">
      <p:cViewPr>
        <p:scale>
          <a:sx n="17" d="100"/>
          <a:sy n="17" d="100"/>
        </p:scale>
        <p:origin x="1974" y="72"/>
      </p:cViewPr>
      <p:guideLst>
        <p:guide orient="horz" pos="13606"/>
        <p:guide pos="10204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6D0D6-5F83-48BA-9131-C331075D68CA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55FD-4E3A-45C4-929D-BE6826D4DE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5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655FD-4E3A-45C4-929D-BE6826D4DE7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60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6255-B881-4910-8778-3065B0A59E9E}" type="datetimeFigureOut">
              <a:rPr lang="pt-BR" smtClean="0"/>
              <a:t>24/09/2024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FFF7-6726-456E-960E-27EC0FE1B1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834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6255-B881-4910-8778-3065B0A59E9E}" type="datetimeFigureOut">
              <a:rPr lang="pt-BR" smtClean="0"/>
              <a:t>24/09/2024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FFF7-6726-456E-960E-27EC0FE1B1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802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6255-B881-4910-8778-3065B0A59E9E}" type="datetimeFigureOut">
              <a:rPr lang="pt-BR" smtClean="0"/>
              <a:t>24/09/2024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FFF7-6726-456E-960E-27EC0FE1B1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412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6255-B881-4910-8778-3065B0A59E9E}" type="datetimeFigureOut">
              <a:rPr lang="pt-BR" smtClean="0"/>
              <a:t>24/09/2024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FFF7-6726-456E-960E-27EC0FE1B1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149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6255-B881-4910-8778-3065B0A59E9E}" type="datetimeFigureOut">
              <a:rPr lang="pt-BR" smtClean="0"/>
              <a:t>24/09/2024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FFF7-6726-456E-960E-27EC0FE1B1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336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6255-B881-4910-8778-3065B0A59E9E}" type="datetimeFigureOut">
              <a:rPr lang="pt-BR" smtClean="0"/>
              <a:t>24/09/2024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FFF7-6726-456E-960E-27EC0FE1B1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240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6255-B881-4910-8778-3065B0A59E9E}" type="datetimeFigureOut">
              <a:rPr lang="pt-BR" smtClean="0"/>
              <a:t>24/09/2024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FFF7-6726-456E-960E-27EC0FE1B1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030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6255-B881-4910-8778-3065B0A59E9E}" type="datetimeFigureOut">
              <a:rPr lang="pt-BR" smtClean="0"/>
              <a:t>24/09/2024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FFF7-6726-456E-960E-27EC0FE1B1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667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6255-B881-4910-8778-3065B0A59E9E}" type="datetimeFigureOut">
              <a:rPr lang="pt-BR" smtClean="0"/>
              <a:t>24/09/2024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FFF7-6726-456E-960E-27EC0FE1B1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681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6255-B881-4910-8778-3065B0A59E9E}" type="datetimeFigureOut">
              <a:rPr lang="pt-BR" smtClean="0"/>
              <a:t>24/09/2024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FFF7-6726-456E-960E-27EC0FE1B1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956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6255-B881-4910-8778-3065B0A59E9E}" type="datetimeFigureOut">
              <a:rPr lang="pt-BR" smtClean="0"/>
              <a:t>24/09/2024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FFF7-6726-456E-960E-27EC0FE1B1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557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86255-B881-4910-8778-3065B0A59E9E}" type="datetimeFigureOut">
              <a:rPr lang="pt-BR" smtClean="0"/>
              <a:t>24/09/2024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2FFF7-6726-456E-960E-27EC0FE1B1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39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ítulo 2">
            <a:extLst>
              <a:ext uri="{FF2B5EF4-FFF2-40B4-BE49-F238E27FC236}">
                <a16:creationId xmlns:a16="http://schemas.microsoft.com/office/drawing/2014/main" xmlns="" id="{CC98E58E-4C0C-489E-AB9C-CFAE4D21B3A0}"/>
              </a:ext>
            </a:extLst>
          </p:cNvPr>
          <p:cNvSpPr txBox="1">
            <a:spLocks/>
          </p:cNvSpPr>
          <p:nvPr/>
        </p:nvSpPr>
        <p:spPr>
          <a:xfrm>
            <a:off x="4354200" y="7227854"/>
            <a:ext cx="23089121" cy="2911390"/>
          </a:xfrm>
          <a:prstGeom prst="rect">
            <a:avLst/>
          </a:prstGeom>
        </p:spPr>
        <p:txBody>
          <a:bodyPr vert="horz" lIns="82295" tIns="41147" rIns="82295" bIns="41147" rtlCol="0">
            <a:noAutofit/>
          </a:bodyPr>
          <a:lstStyle>
            <a:lvl1pPr marL="0" indent="0" algn="ctr" defTabSz="3599993" rtl="0" eaLnBrk="1" latinLnBrk="0" hangingPunct="1">
              <a:lnSpc>
                <a:spcPct val="90000"/>
              </a:lnSpc>
              <a:spcBef>
                <a:spcPts val="3937"/>
              </a:spcBef>
              <a:buFont typeface="Arial" panose="020B0604020202020204" pitchFamily="34" charset="0"/>
              <a:buNone/>
              <a:defRPr sz="94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996" indent="0" algn="ctr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None/>
              <a:defRPr sz="78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9993" indent="0" algn="ctr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None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9989" indent="0" algn="ctr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986" indent="0" algn="ctr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99982" indent="0" algn="ctr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799978" indent="0" algn="ctr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599975" indent="0" algn="ctr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399971" indent="0" algn="ctr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4000" dirty="0">
                <a:latin typeface="Montserrat SemiBold" panose="00000700000000000000" pitchFamily="2" charset="0"/>
                <a:cs typeface="Arial" pitchFamily="34" charset="0"/>
              </a:rPr>
              <a:t>AUTORES, CAIXA ALTA, </a:t>
            </a:r>
            <a:r>
              <a:rPr lang="pt-BR" altLang="en-US" sz="4000" dirty="0">
                <a:latin typeface="Montserrat SemiBold" panose="00000700000000000000" pitchFamily="2" charset="0"/>
              </a:rPr>
              <a:t>MONTSERRAT SEMIBOLD</a:t>
            </a:r>
            <a:r>
              <a:rPr lang="pt-BR" sz="4000" dirty="0">
                <a:latin typeface="Montserrat SemiBold" panose="00000700000000000000" pitchFamily="2" charset="0"/>
                <a:cs typeface="Arial" pitchFamily="34" charset="0"/>
              </a:rPr>
              <a:t>, TAMANHO </a:t>
            </a:r>
            <a:r>
              <a:rPr lang="pt-BR" sz="4000" dirty="0" smtClean="0">
                <a:latin typeface="Montserrat SemiBold" panose="00000700000000000000" pitchFamily="2" charset="0"/>
                <a:cs typeface="Arial" pitchFamily="34" charset="0"/>
              </a:rPr>
              <a:t>40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4000" dirty="0" smtClean="0">
                <a:latin typeface="Montserrat SemiBold" panose="00000700000000000000" pitchFamily="2" charset="0"/>
                <a:cs typeface="Arial" pitchFamily="34" charset="0"/>
              </a:rPr>
              <a:t>ORIENTADOR(A):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4000" dirty="0" smtClean="0">
                <a:latin typeface="Montserrat SemiBold" panose="00000700000000000000" pitchFamily="2" charset="0"/>
                <a:cs typeface="Arial" pitchFamily="34" charset="0"/>
              </a:rPr>
              <a:t>E-MAIL: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4000" dirty="0">
              <a:latin typeface="Montserrat SemiBold" panose="00000700000000000000" pitchFamily="2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4000" dirty="0" smtClean="0">
                <a:latin typeface="Montserrat SemiBold" panose="00000700000000000000" pitchFamily="2" charset="0"/>
                <a:cs typeface="Arial" pitchFamily="34" charset="0"/>
              </a:rPr>
              <a:t>CURSO:</a:t>
            </a:r>
            <a:endParaRPr lang="pt-BR" sz="4000" dirty="0">
              <a:latin typeface="Montserrat SemiBold" panose="00000700000000000000" pitchFamily="2" charset="0"/>
              <a:cs typeface="Arial" pitchFamily="34" charset="0"/>
            </a:endParaRPr>
          </a:p>
        </p:txBody>
      </p:sp>
      <p:sp>
        <p:nvSpPr>
          <p:cNvPr id="29" name="CaixaDeTexto 10">
            <a:extLst>
              <a:ext uri="{FF2B5EF4-FFF2-40B4-BE49-F238E27FC236}">
                <a16:creationId xmlns:a16="http://schemas.microsoft.com/office/drawing/2014/main" xmlns="" id="{46CD6E1C-BAE9-4A89-89D0-F1F924C12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091" y="12954133"/>
            <a:ext cx="1389974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en-US" sz="3600" dirty="0"/>
              <a:t>	</a:t>
            </a:r>
            <a:r>
              <a:rPr lang="pt-BR" altLang="en-US" sz="3600" dirty="0">
                <a:latin typeface="Montserrat SemiBold" panose="00000700000000000000" pitchFamily="2" charset="0"/>
              </a:rPr>
              <a:t>Fonte: </a:t>
            </a:r>
            <a:r>
              <a:rPr lang="pt-BR" altLang="en-US" sz="3600" dirty="0" smtClean="0">
                <a:latin typeface="Montserrat SemiBold" panose="00000700000000000000" pitchFamily="2" charset="0"/>
              </a:rPr>
              <a:t>Montserrat </a:t>
            </a:r>
            <a:r>
              <a:rPr lang="pt-BR" altLang="en-US" sz="3600" dirty="0" err="1" smtClean="0">
                <a:latin typeface="Montserrat SemiBold" panose="00000700000000000000" pitchFamily="2" charset="0"/>
              </a:rPr>
              <a:t>SemiBold</a:t>
            </a:r>
            <a:endParaRPr lang="pt-BR" altLang="en-US" sz="3600" dirty="0">
              <a:latin typeface="Montserrat SemiBold" panose="00000700000000000000" pitchFamily="2" charset="0"/>
            </a:endParaRPr>
          </a:p>
          <a:p>
            <a:pPr algn="just" eaLnBrk="1" hangingPunct="1"/>
            <a:r>
              <a:rPr lang="pt-BR" altLang="en-US" sz="3600" dirty="0">
                <a:latin typeface="Montserrat SemiBold" panose="00000700000000000000" pitchFamily="2" charset="0"/>
              </a:rPr>
              <a:t>	Tamanho: </a:t>
            </a:r>
            <a:r>
              <a:rPr lang="pt-BR" altLang="en-US" sz="3600" dirty="0" smtClean="0">
                <a:latin typeface="Montserrat SemiBold" panose="00000700000000000000" pitchFamily="2" charset="0"/>
              </a:rPr>
              <a:t>36</a:t>
            </a:r>
            <a:endParaRPr lang="pt-BR" altLang="en-US" sz="3600" dirty="0">
              <a:latin typeface="Montserrat SemiBold" panose="00000700000000000000" pitchFamily="2" charset="0"/>
            </a:endParaRPr>
          </a:p>
          <a:p>
            <a:pPr algn="just" eaLnBrk="1" hangingPunct="1"/>
            <a:r>
              <a:rPr lang="pt-BR" altLang="en-US" sz="3600" dirty="0">
                <a:latin typeface="Montserrat SemiBold" panose="00000700000000000000" pitchFamily="2" charset="0"/>
              </a:rPr>
              <a:t>	Justificado</a:t>
            </a:r>
          </a:p>
        </p:txBody>
      </p:sp>
      <p:sp>
        <p:nvSpPr>
          <p:cNvPr id="31" name="CaixaDeTexto 10">
            <a:extLst>
              <a:ext uri="{FF2B5EF4-FFF2-40B4-BE49-F238E27FC236}">
                <a16:creationId xmlns:a16="http://schemas.microsoft.com/office/drawing/2014/main" xmlns="" id="{0AB18C98-6E5B-48BF-A932-1E33AFC6E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5193" y="11362011"/>
            <a:ext cx="1389974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en-US" sz="4800" b="1" dirty="0">
                <a:latin typeface="Montserrat SemiBold" panose="00000700000000000000" pitchFamily="2" charset="0"/>
              </a:rPr>
              <a:t>	</a:t>
            </a:r>
            <a:r>
              <a:rPr lang="pt-BR" altLang="en-US" sz="4800" b="1" dirty="0" smtClean="0">
                <a:latin typeface="Montserrat SemiBold" panose="00000700000000000000" pitchFamily="2" charset="0"/>
              </a:rPr>
              <a:t>Continuação Resultados e Discussão...</a:t>
            </a:r>
          </a:p>
          <a:p>
            <a:pPr algn="just"/>
            <a:r>
              <a:rPr lang="pt-BR" altLang="en-US" sz="3600" dirty="0">
                <a:latin typeface="Montserrat SemiBold" panose="00000700000000000000" pitchFamily="2" charset="0"/>
              </a:rPr>
              <a:t>	</a:t>
            </a:r>
            <a:r>
              <a:rPr lang="pt-BR" altLang="en-US" sz="3600" dirty="0" smtClean="0">
                <a:latin typeface="Montserrat SemiBold" panose="00000700000000000000" pitchFamily="2" charset="0"/>
              </a:rPr>
              <a:t>Fonte</a:t>
            </a:r>
            <a:r>
              <a:rPr lang="pt-BR" altLang="en-US" sz="3600" dirty="0">
                <a:latin typeface="Montserrat SemiBold" panose="00000700000000000000" pitchFamily="2" charset="0"/>
              </a:rPr>
              <a:t>: Montserrat </a:t>
            </a:r>
            <a:r>
              <a:rPr lang="pt-BR" altLang="en-US" sz="3600" dirty="0" err="1">
                <a:latin typeface="Montserrat SemiBold" panose="00000700000000000000" pitchFamily="2" charset="0"/>
              </a:rPr>
              <a:t>SemiBold</a:t>
            </a:r>
            <a:endParaRPr lang="pt-BR" altLang="en-US" sz="3600" dirty="0">
              <a:latin typeface="Montserrat SemiBold" panose="00000700000000000000" pitchFamily="2" charset="0"/>
            </a:endParaRPr>
          </a:p>
          <a:p>
            <a:pPr algn="just" eaLnBrk="1" hangingPunct="1"/>
            <a:r>
              <a:rPr lang="pt-BR" altLang="en-US" sz="3600" dirty="0">
                <a:latin typeface="Montserrat SemiBold" panose="00000700000000000000" pitchFamily="2" charset="0"/>
              </a:rPr>
              <a:t>	Tamanho: </a:t>
            </a:r>
            <a:r>
              <a:rPr lang="pt-BR" altLang="en-US" sz="3600" dirty="0" smtClean="0">
                <a:latin typeface="Montserrat SemiBold" panose="00000700000000000000" pitchFamily="2" charset="0"/>
              </a:rPr>
              <a:t>36</a:t>
            </a:r>
            <a:endParaRPr lang="pt-BR" altLang="en-US" sz="3600" dirty="0">
              <a:latin typeface="Montserrat SemiBold" panose="00000700000000000000" pitchFamily="2" charset="0"/>
            </a:endParaRPr>
          </a:p>
          <a:p>
            <a:pPr algn="just" eaLnBrk="1" hangingPunct="1"/>
            <a:r>
              <a:rPr lang="pt-BR" altLang="en-US" sz="3600" dirty="0">
                <a:latin typeface="Montserrat SemiBold" panose="00000700000000000000" pitchFamily="2" charset="0"/>
              </a:rPr>
              <a:t>	Justificado</a:t>
            </a:r>
          </a:p>
        </p:txBody>
      </p:sp>
      <p:sp>
        <p:nvSpPr>
          <p:cNvPr id="32" name="CaixaDeTexto 10">
            <a:extLst>
              <a:ext uri="{FF2B5EF4-FFF2-40B4-BE49-F238E27FC236}">
                <a16:creationId xmlns:a16="http://schemas.microsoft.com/office/drawing/2014/main" xmlns="" id="{9B9F53E8-E159-4E4E-AF9C-AA388821B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7511" y="35065466"/>
            <a:ext cx="1389974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en-US" sz="3600" dirty="0">
                <a:latin typeface="Montserrat SemiBold" panose="00000700000000000000" pitchFamily="2" charset="0"/>
              </a:rPr>
              <a:t>Fonte: Montserrat </a:t>
            </a:r>
            <a:r>
              <a:rPr lang="pt-BR" altLang="en-US" sz="3600" dirty="0" err="1">
                <a:latin typeface="Montserrat SemiBold" panose="00000700000000000000" pitchFamily="2" charset="0"/>
              </a:rPr>
              <a:t>SemiBold</a:t>
            </a:r>
            <a:endParaRPr lang="pt-BR" altLang="en-US" sz="3600" dirty="0">
              <a:latin typeface="Montserrat SemiBold" panose="00000700000000000000" pitchFamily="2" charset="0"/>
            </a:endParaRPr>
          </a:p>
          <a:p>
            <a:pPr algn="just" eaLnBrk="1" hangingPunct="1"/>
            <a:r>
              <a:rPr lang="pt-BR" altLang="en-US" sz="3600" dirty="0">
                <a:latin typeface="Montserrat SemiBold" panose="00000700000000000000" pitchFamily="2" charset="0"/>
              </a:rPr>
              <a:t>Tamanho: </a:t>
            </a:r>
            <a:r>
              <a:rPr lang="pt-BR" altLang="en-US" sz="3600" dirty="0" smtClean="0">
                <a:latin typeface="Montserrat SemiBold" panose="00000700000000000000" pitchFamily="2" charset="0"/>
              </a:rPr>
              <a:t>36</a:t>
            </a:r>
            <a:endParaRPr lang="pt-BR" altLang="en-US" sz="3600" dirty="0">
              <a:latin typeface="Montserrat SemiBold" panose="00000700000000000000" pitchFamily="2" charset="0"/>
            </a:endParaRPr>
          </a:p>
          <a:p>
            <a:pPr algn="just" eaLnBrk="1" hangingPunct="1"/>
            <a:r>
              <a:rPr lang="pt-BR" altLang="en-US" sz="3600" dirty="0">
                <a:latin typeface="Montserrat SemiBold" panose="00000700000000000000" pitchFamily="2" charset="0"/>
              </a:rPr>
              <a:t>Justificado </a:t>
            </a:r>
          </a:p>
        </p:txBody>
      </p:sp>
      <p:sp>
        <p:nvSpPr>
          <p:cNvPr id="35" name="CaixaDeTexto 10">
            <a:extLst>
              <a:ext uri="{FF2B5EF4-FFF2-40B4-BE49-F238E27FC236}">
                <a16:creationId xmlns:a16="http://schemas.microsoft.com/office/drawing/2014/main" xmlns="" id="{DE62111F-AB52-4E5E-ADEC-DE83B0E75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264" y="19199721"/>
            <a:ext cx="138997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en-US" sz="3600" dirty="0" smtClean="0">
                <a:latin typeface="Montserrat SemiBold" panose="00000700000000000000" pitchFamily="2" charset="0"/>
              </a:rPr>
              <a:t>Adicionar tabelas e imagens.</a:t>
            </a:r>
            <a:endParaRPr lang="pt-BR" altLang="en-US" sz="3600" dirty="0">
              <a:latin typeface="Montserrat SemiBold" panose="00000700000000000000" pitchFamily="2" charset="0"/>
            </a:endParaRP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xmlns="" id="{721DCC60-AF34-C8F5-4B2F-14D01F430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012" y="23890501"/>
            <a:ext cx="1389974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en-US" sz="3600" dirty="0">
                <a:latin typeface="Montserrat SemiBold" panose="00000700000000000000" pitchFamily="2" charset="0"/>
              </a:rPr>
              <a:t>	Fonte: Montserrat </a:t>
            </a:r>
            <a:r>
              <a:rPr lang="pt-BR" altLang="en-US" sz="3600" dirty="0" err="1">
                <a:latin typeface="Montserrat SemiBold" panose="00000700000000000000" pitchFamily="2" charset="0"/>
              </a:rPr>
              <a:t>SemiBold</a:t>
            </a:r>
            <a:endParaRPr lang="pt-BR" altLang="en-US" sz="3600" dirty="0">
              <a:latin typeface="Montserrat SemiBold" panose="00000700000000000000" pitchFamily="2" charset="0"/>
            </a:endParaRPr>
          </a:p>
          <a:p>
            <a:pPr algn="just" eaLnBrk="1" hangingPunct="1"/>
            <a:r>
              <a:rPr lang="pt-BR" altLang="en-US" sz="3600" dirty="0">
                <a:latin typeface="Montserrat SemiBold" panose="00000700000000000000" pitchFamily="2" charset="0"/>
              </a:rPr>
              <a:t>	Tamanho: </a:t>
            </a:r>
            <a:r>
              <a:rPr lang="pt-BR" altLang="en-US" sz="3600" dirty="0" smtClean="0">
                <a:latin typeface="Montserrat SemiBold" panose="00000700000000000000" pitchFamily="2" charset="0"/>
              </a:rPr>
              <a:t>36</a:t>
            </a:r>
            <a:endParaRPr lang="pt-BR" altLang="en-US" sz="3600" dirty="0">
              <a:latin typeface="Montserrat SemiBold" panose="00000700000000000000" pitchFamily="2" charset="0"/>
            </a:endParaRPr>
          </a:p>
          <a:p>
            <a:pPr algn="just" eaLnBrk="1" hangingPunct="1"/>
            <a:r>
              <a:rPr lang="pt-BR" altLang="en-US" sz="3600" dirty="0">
                <a:latin typeface="Montserrat SemiBold" panose="00000700000000000000" pitchFamily="2" charset="0"/>
              </a:rPr>
              <a:t>	Justificado</a:t>
            </a:r>
          </a:p>
        </p:txBody>
      </p:sp>
      <p:sp>
        <p:nvSpPr>
          <p:cNvPr id="17" name="Paralelogramo 16"/>
          <p:cNvSpPr/>
          <p:nvPr/>
        </p:nvSpPr>
        <p:spPr>
          <a:xfrm>
            <a:off x="1752600" y="11258056"/>
            <a:ext cx="13392239" cy="990600"/>
          </a:xfrm>
          <a:prstGeom prst="parallelogram">
            <a:avLst/>
          </a:prstGeom>
          <a:solidFill>
            <a:srgbClr val="2E3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>
                <a:latin typeface="Montserrat SemiBold" panose="00000700000000000000" pitchFamily="2" charset="0"/>
              </a:rPr>
              <a:t>INTRODUÇÃO</a:t>
            </a:r>
            <a:endParaRPr lang="pt-BR" sz="4800" dirty="0">
              <a:latin typeface="Montserrat SemiBold" panose="00000700000000000000" pitchFamily="2" charset="0"/>
            </a:endParaRPr>
          </a:p>
        </p:txBody>
      </p:sp>
      <p:sp>
        <p:nvSpPr>
          <p:cNvPr id="34" name="Paralelogramo 33"/>
          <p:cNvSpPr/>
          <p:nvPr/>
        </p:nvSpPr>
        <p:spPr>
          <a:xfrm>
            <a:off x="1999012" y="28459716"/>
            <a:ext cx="13392239" cy="990600"/>
          </a:xfrm>
          <a:prstGeom prst="parallelogram">
            <a:avLst/>
          </a:prstGeom>
          <a:solidFill>
            <a:srgbClr val="2E3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>
                <a:latin typeface="Montserrat SemiBold" panose="00000700000000000000" pitchFamily="2" charset="0"/>
              </a:rPr>
              <a:t>RESULTADOS E DISCUSSÃO</a:t>
            </a:r>
            <a:endParaRPr lang="pt-BR" sz="4800" dirty="0">
              <a:latin typeface="Montserrat SemiBold" panose="00000700000000000000" pitchFamily="2" charset="0"/>
            </a:endParaRPr>
          </a:p>
        </p:txBody>
      </p:sp>
      <p:sp>
        <p:nvSpPr>
          <p:cNvPr id="38" name="Paralelogramo 37"/>
          <p:cNvSpPr/>
          <p:nvPr/>
        </p:nvSpPr>
        <p:spPr>
          <a:xfrm>
            <a:off x="1752599" y="18303659"/>
            <a:ext cx="13392239" cy="990600"/>
          </a:xfrm>
          <a:prstGeom prst="parallelogram">
            <a:avLst/>
          </a:prstGeom>
          <a:solidFill>
            <a:srgbClr val="2E3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>
                <a:latin typeface="Montserrat SemiBold" panose="00000700000000000000" pitchFamily="2" charset="0"/>
              </a:rPr>
              <a:t>METODOLOGIA</a:t>
            </a:r>
          </a:p>
        </p:txBody>
      </p:sp>
      <p:sp>
        <p:nvSpPr>
          <p:cNvPr id="39" name="Paralelogramo 38"/>
          <p:cNvSpPr/>
          <p:nvPr/>
        </p:nvSpPr>
        <p:spPr>
          <a:xfrm>
            <a:off x="16957511" y="33849271"/>
            <a:ext cx="13392239" cy="990600"/>
          </a:xfrm>
          <a:prstGeom prst="parallelogram">
            <a:avLst/>
          </a:prstGeom>
          <a:solidFill>
            <a:srgbClr val="2E3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>
                <a:latin typeface="Montserrat SemiBold" panose="00000700000000000000" pitchFamily="2" charset="0"/>
              </a:rPr>
              <a:t>REFERÊNCIAS BIBLIOGRÁFICAS</a:t>
            </a:r>
            <a:endParaRPr lang="pt-BR" sz="4800" dirty="0">
              <a:latin typeface="Montserrat SemiBold" panose="00000700000000000000" pitchFamily="2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5898761" y="42386865"/>
            <a:ext cx="16500527" cy="813773"/>
          </a:xfrm>
          <a:prstGeom prst="rect">
            <a:avLst/>
          </a:prstGeom>
          <a:solidFill>
            <a:srgbClr val="2E30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Paralelogramo 18"/>
          <p:cNvSpPr/>
          <p:nvPr/>
        </p:nvSpPr>
        <p:spPr>
          <a:xfrm>
            <a:off x="0" y="41883412"/>
            <a:ext cx="17308264" cy="1364747"/>
          </a:xfrm>
          <a:custGeom>
            <a:avLst/>
            <a:gdLst>
              <a:gd name="connsiteX0" fmla="*/ 0 w 17770895"/>
              <a:gd name="connsiteY0" fmla="*/ 1355222 h 1355222"/>
              <a:gd name="connsiteX1" fmla="*/ 338806 w 17770895"/>
              <a:gd name="connsiteY1" fmla="*/ 0 h 1355222"/>
              <a:gd name="connsiteX2" fmla="*/ 17770895 w 17770895"/>
              <a:gd name="connsiteY2" fmla="*/ 0 h 1355222"/>
              <a:gd name="connsiteX3" fmla="*/ 17432090 w 17770895"/>
              <a:gd name="connsiteY3" fmla="*/ 1355222 h 1355222"/>
              <a:gd name="connsiteX4" fmla="*/ 0 w 17770895"/>
              <a:gd name="connsiteY4" fmla="*/ 1355222 h 1355222"/>
              <a:gd name="connsiteX0" fmla="*/ 0 w 17475927"/>
              <a:gd name="connsiteY0" fmla="*/ 1325725 h 1355222"/>
              <a:gd name="connsiteX1" fmla="*/ 43838 w 17475927"/>
              <a:gd name="connsiteY1" fmla="*/ 0 h 1355222"/>
              <a:gd name="connsiteX2" fmla="*/ 17475927 w 17475927"/>
              <a:gd name="connsiteY2" fmla="*/ 0 h 1355222"/>
              <a:gd name="connsiteX3" fmla="*/ 17137122 w 17475927"/>
              <a:gd name="connsiteY3" fmla="*/ 1355222 h 1355222"/>
              <a:gd name="connsiteX4" fmla="*/ 0 w 17475927"/>
              <a:gd name="connsiteY4" fmla="*/ 1325725 h 1355222"/>
              <a:gd name="connsiteX0" fmla="*/ 146662 w 17432089"/>
              <a:gd name="connsiteY0" fmla="*/ 1325725 h 1355222"/>
              <a:gd name="connsiteX1" fmla="*/ 0 w 17432089"/>
              <a:gd name="connsiteY1" fmla="*/ 0 h 1355222"/>
              <a:gd name="connsiteX2" fmla="*/ 17432089 w 17432089"/>
              <a:gd name="connsiteY2" fmla="*/ 0 h 1355222"/>
              <a:gd name="connsiteX3" fmla="*/ 17093284 w 17432089"/>
              <a:gd name="connsiteY3" fmla="*/ 1355222 h 1355222"/>
              <a:gd name="connsiteX4" fmla="*/ 146662 w 17432089"/>
              <a:gd name="connsiteY4" fmla="*/ 1325725 h 1355222"/>
              <a:gd name="connsiteX0" fmla="*/ 22837 w 17308264"/>
              <a:gd name="connsiteY0" fmla="*/ 1335250 h 1364747"/>
              <a:gd name="connsiteX1" fmla="*/ 0 w 17308264"/>
              <a:gd name="connsiteY1" fmla="*/ 0 h 1364747"/>
              <a:gd name="connsiteX2" fmla="*/ 17308264 w 17308264"/>
              <a:gd name="connsiteY2" fmla="*/ 9525 h 1364747"/>
              <a:gd name="connsiteX3" fmla="*/ 16969459 w 17308264"/>
              <a:gd name="connsiteY3" fmla="*/ 1364747 h 1364747"/>
              <a:gd name="connsiteX4" fmla="*/ 22837 w 17308264"/>
              <a:gd name="connsiteY4" fmla="*/ 1335250 h 1364747"/>
              <a:gd name="connsiteX0" fmla="*/ 3787 w 17308264"/>
              <a:gd name="connsiteY0" fmla="*/ 1335250 h 1364747"/>
              <a:gd name="connsiteX1" fmla="*/ 0 w 17308264"/>
              <a:gd name="connsiteY1" fmla="*/ 0 h 1364747"/>
              <a:gd name="connsiteX2" fmla="*/ 17308264 w 17308264"/>
              <a:gd name="connsiteY2" fmla="*/ 9525 h 1364747"/>
              <a:gd name="connsiteX3" fmla="*/ 16969459 w 17308264"/>
              <a:gd name="connsiteY3" fmla="*/ 1364747 h 1364747"/>
              <a:gd name="connsiteX4" fmla="*/ 3787 w 17308264"/>
              <a:gd name="connsiteY4" fmla="*/ 1335250 h 136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8264" h="1364747">
                <a:moveTo>
                  <a:pt x="3787" y="1335250"/>
                </a:moveTo>
                <a:cubicBezTo>
                  <a:pt x="2525" y="890167"/>
                  <a:pt x="1262" y="445083"/>
                  <a:pt x="0" y="0"/>
                </a:cubicBezTo>
                <a:lnTo>
                  <a:pt x="17308264" y="9525"/>
                </a:lnTo>
                <a:lnTo>
                  <a:pt x="16969459" y="1364747"/>
                </a:lnTo>
                <a:lnTo>
                  <a:pt x="3787" y="133525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 smtClean="0">
                <a:solidFill>
                  <a:srgbClr val="2E3092"/>
                </a:solidFill>
                <a:latin typeface="Montserrat Medium" panose="00000600000000000000" pitchFamily="2" charset="0"/>
              </a:rPr>
              <a:t>www.magsul-ms.com.br</a:t>
            </a:r>
            <a:endParaRPr lang="pt-BR" sz="5400" dirty="0">
              <a:solidFill>
                <a:srgbClr val="2E3092"/>
              </a:solidFill>
              <a:latin typeface="Montserrat Medium" panose="00000600000000000000" pitchFamily="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32399288" cy="4339650"/>
          </a:xfrm>
          <a:prstGeom prst="rect">
            <a:avLst/>
          </a:prstGeom>
          <a:solidFill>
            <a:srgbClr val="2E30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Faculdades </a:t>
            </a:r>
            <a:r>
              <a:rPr lang="pt-BR" sz="13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Magsul</a:t>
            </a:r>
            <a:endParaRPr lang="pt-BR" sz="13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pt-BR" sz="1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FAMAG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xmlns="" id="{CC98E58E-4C0C-489E-AB9C-CFAE4D21B3A0}"/>
              </a:ext>
            </a:extLst>
          </p:cNvPr>
          <p:cNvSpPr txBox="1">
            <a:spLocks/>
          </p:cNvSpPr>
          <p:nvPr/>
        </p:nvSpPr>
        <p:spPr>
          <a:xfrm>
            <a:off x="4277315" y="5027254"/>
            <a:ext cx="25360392" cy="1227299"/>
          </a:xfrm>
          <a:prstGeom prst="rect">
            <a:avLst/>
          </a:prstGeom>
        </p:spPr>
        <p:txBody>
          <a:bodyPr vert="horz" lIns="82295" tIns="41147" rIns="82295" bIns="41147" rtlCol="0">
            <a:noAutofit/>
          </a:bodyPr>
          <a:lstStyle>
            <a:lvl1pPr marL="0" indent="0" algn="ctr" defTabSz="3599993" rtl="0" eaLnBrk="1" latinLnBrk="0" hangingPunct="1">
              <a:lnSpc>
                <a:spcPct val="90000"/>
              </a:lnSpc>
              <a:spcBef>
                <a:spcPts val="3937"/>
              </a:spcBef>
              <a:buFont typeface="Arial" panose="020B0604020202020204" pitchFamily="34" charset="0"/>
              <a:buNone/>
              <a:defRPr sz="94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996" indent="0" algn="ctr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None/>
              <a:defRPr sz="78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9993" indent="0" algn="ctr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None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9989" indent="0" algn="ctr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986" indent="0" algn="ctr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99982" indent="0" algn="ctr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799978" indent="0" algn="ctr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599975" indent="0" algn="ctr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399971" indent="0" algn="ctr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6000" dirty="0" smtClean="0">
                <a:latin typeface="Montserrat SemiBold" panose="00000700000000000000" pitchFamily="2" charset="0"/>
                <a:cs typeface="Arial" pitchFamily="34" charset="0"/>
              </a:rPr>
              <a:t>TÍTULO, </a:t>
            </a:r>
            <a:r>
              <a:rPr lang="pt-BR" sz="6000" dirty="0">
                <a:latin typeface="Montserrat SemiBold" panose="00000700000000000000" pitchFamily="2" charset="0"/>
                <a:cs typeface="Arial" pitchFamily="34" charset="0"/>
              </a:rPr>
              <a:t>CAIXA ALTA, </a:t>
            </a:r>
            <a:r>
              <a:rPr lang="pt-BR" altLang="en-US" sz="6000" dirty="0">
                <a:latin typeface="Montserrat SemiBold" panose="00000700000000000000" pitchFamily="2" charset="0"/>
              </a:rPr>
              <a:t>MONTSERRAT SEMIBOLD</a:t>
            </a:r>
            <a:r>
              <a:rPr lang="pt-BR" sz="6000" dirty="0">
                <a:latin typeface="Montserrat SemiBold" panose="00000700000000000000" pitchFamily="2" charset="0"/>
                <a:cs typeface="Arial" pitchFamily="34" charset="0"/>
              </a:rPr>
              <a:t>, TAMANHO </a:t>
            </a:r>
            <a:r>
              <a:rPr lang="pt-BR" sz="6000" dirty="0" smtClean="0">
                <a:latin typeface="Montserrat SemiBold" panose="00000700000000000000" pitchFamily="2" charset="0"/>
                <a:cs typeface="Arial" pitchFamily="34" charset="0"/>
              </a:rPr>
              <a:t>60</a:t>
            </a:r>
            <a:endParaRPr lang="pt-BR" sz="6000" dirty="0">
              <a:latin typeface="Montserrat SemiBold" panose="00000700000000000000" pitchFamily="2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6000" i="1" dirty="0">
              <a:latin typeface="Montserrat SemiBold" panose="000007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57793"/>
            <a:ext cx="6205741" cy="4133096"/>
          </a:xfrm>
          <a:prstGeom prst="rect">
            <a:avLst/>
          </a:prstGeom>
        </p:spPr>
      </p:pic>
      <p:sp>
        <p:nvSpPr>
          <p:cNvPr id="18" name="Paralelogramo 17"/>
          <p:cNvSpPr/>
          <p:nvPr/>
        </p:nvSpPr>
        <p:spPr>
          <a:xfrm>
            <a:off x="17308264" y="22526351"/>
            <a:ext cx="13392239" cy="990600"/>
          </a:xfrm>
          <a:prstGeom prst="parallelogram">
            <a:avLst/>
          </a:prstGeom>
          <a:solidFill>
            <a:srgbClr val="2E3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>
                <a:latin typeface="Montserrat SemiBold" panose="00000700000000000000" pitchFamily="2" charset="0"/>
              </a:rPr>
              <a:t>Conclusão</a:t>
            </a:r>
            <a:endParaRPr lang="pt-BR" sz="4800" dirty="0">
              <a:latin typeface="Montserrat SemiBold" panose="00000700000000000000" pitchFamily="2" charset="0"/>
            </a:endParaRPr>
          </a:p>
        </p:txBody>
      </p:sp>
      <p:sp>
        <p:nvSpPr>
          <p:cNvPr id="20" name="CaixaDeTexto 10">
            <a:extLst>
              <a:ext uri="{FF2B5EF4-FFF2-40B4-BE49-F238E27FC236}">
                <a16:creationId xmlns:a16="http://schemas.microsoft.com/office/drawing/2014/main" xmlns="" id="{0AB18C98-6E5B-48BF-A932-1E33AFC6E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012" y="31438045"/>
            <a:ext cx="1389974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en-US" sz="3600" dirty="0">
                <a:latin typeface="Montserrat SemiBold" panose="00000700000000000000" pitchFamily="2" charset="0"/>
              </a:rPr>
              <a:t>	Fonte: Montserrat </a:t>
            </a:r>
            <a:r>
              <a:rPr lang="pt-BR" altLang="en-US" sz="3600" dirty="0" err="1">
                <a:latin typeface="Montserrat SemiBold" panose="00000700000000000000" pitchFamily="2" charset="0"/>
              </a:rPr>
              <a:t>SemiBold</a:t>
            </a:r>
            <a:endParaRPr lang="pt-BR" altLang="en-US" sz="3600" dirty="0">
              <a:latin typeface="Montserrat SemiBold" panose="00000700000000000000" pitchFamily="2" charset="0"/>
            </a:endParaRPr>
          </a:p>
          <a:p>
            <a:pPr algn="just" eaLnBrk="1" hangingPunct="1"/>
            <a:r>
              <a:rPr lang="pt-BR" altLang="en-US" sz="3600" dirty="0">
                <a:latin typeface="Montserrat SemiBold" panose="00000700000000000000" pitchFamily="2" charset="0"/>
              </a:rPr>
              <a:t>	Tamanho: </a:t>
            </a:r>
            <a:r>
              <a:rPr lang="pt-BR" altLang="en-US" sz="3600" dirty="0" smtClean="0">
                <a:latin typeface="Montserrat SemiBold" panose="00000700000000000000" pitchFamily="2" charset="0"/>
              </a:rPr>
              <a:t>36</a:t>
            </a:r>
            <a:endParaRPr lang="pt-BR" altLang="en-US" sz="3600" dirty="0">
              <a:latin typeface="Montserrat SemiBold" panose="00000700000000000000" pitchFamily="2" charset="0"/>
            </a:endParaRPr>
          </a:p>
          <a:p>
            <a:pPr algn="just" eaLnBrk="1" hangingPunct="1"/>
            <a:r>
              <a:rPr lang="pt-BR" altLang="en-US" sz="3600" dirty="0">
                <a:latin typeface="Montserrat SemiBold" panose="00000700000000000000" pitchFamily="2" charset="0"/>
              </a:rPr>
              <a:t>	Justificado</a:t>
            </a:r>
          </a:p>
        </p:txBody>
      </p:sp>
      <p:sp>
        <p:nvSpPr>
          <p:cNvPr id="22" name="CaixaDeTexto 10">
            <a:extLst>
              <a:ext uri="{FF2B5EF4-FFF2-40B4-BE49-F238E27FC236}">
                <a16:creationId xmlns:a16="http://schemas.microsoft.com/office/drawing/2014/main" xmlns="" id="{DE62111F-AB52-4E5E-ADEC-DE83B0E75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083" y="37675555"/>
            <a:ext cx="138997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en-US" sz="3600" dirty="0" smtClean="0">
                <a:latin typeface="Montserrat SemiBold" panose="00000700000000000000" pitchFamily="2" charset="0"/>
              </a:rPr>
              <a:t>Adicionar tabelas e imagens.</a:t>
            </a:r>
            <a:endParaRPr lang="pt-BR" altLang="en-US" sz="3600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58</Words>
  <Application>Microsoft Office PowerPoint</Application>
  <PresentationFormat>Personalizar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Montserrat SemiBold</vt:lpstr>
      <vt:lpstr>Calibri Light</vt:lpstr>
      <vt:lpstr>Calibri</vt:lpstr>
      <vt:lpstr>Montserrat Medium</vt:lpstr>
      <vt:lpstr>Office Theme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SEAGRO II SEMANA ACADÊMICA DE AGRONOMIA FAMAG II Encontro Técnico-Científico de Agronomia</dc:title>
  <dc:creator>Agvip</dc:creator>
  <cp:lastModifiedBy>Conta da Microsoft</cp:lastModifiedBy>
  <cp:revision>28</cp:revision>
  <dcterms:modified xsi:type="dcterms:W3CDTF">2024-09-24T21:41:31Z</dcterms:modified>
</cp:coreProperties>
</file>